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"/>
  </p:notesMasterIdLst>
  <p:sldIdLst>
    <p:sldId id="256" r:id="rId2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33" tIns="48317" rIns="96633" bIns="4831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33" tIns="48317" rIns="96633" bIns="48317" rtlCol="0"/>
          <a:lstStyle>
            <a:lvl1pPr algn="r">
              <a:defRPr sz="1300"/>
            </a:lvl1pPr>
          </a:lstStyle>
          <a:p>
            <a:fld id="{EB08AD95-E190-43B7-9A5F-9589B94A7A00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3" tIns="48317" rIns="96633" bIns="4831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33" tIns="48317" rIns="96633" bIns="4831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6"/>
            <a:ext cx="3169920" cy="481726"/>
          </a:xfrm>
          <a:prstGeom prst="rect">
            <a:avLst/>
          </a:prstGeom>
        </p:spPr>
        <p:txBody>
          <a:bodyPr vert="horz" lIns="96633" tIns="48317" rIns="96633" bIns="4831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6"/>
            <a:ext cx="3169920" cy="481726"/>
          </a:xfrm>
          <a:prstGeom prst="rect">
            <a:avLst/>
          </a:prstGeom>
        </p:spPr>
        <p:txBody>
          <a:bodyPr vert="horz" lIns="96633" tIns="48317" rIns="96633" bIns="48317" rtlCol="0" anchor="b"/>
          <a:lstStyle>
            <a:lvl1pPr algn="r">
              <a:defRPr sz="1300"/>
            </a:lvl1pPr>
          </a:lstStyle>
          <a:p>
            <a:fld id="{FA95E388-D59C-4A02-A936-AD0186F14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246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95E388-D59C-4A02-A936-AD0186F14F6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558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110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13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3983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180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2740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04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80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45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8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78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21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05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975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577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3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358ED-BEB9-4A52-A06D-6646C7A14AF8}" type="datetimeFigureOut">
              <a:rPr lang="en-US" smtClean="0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B443B43-C2AC-424F-83D0-CF513154A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15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ixabay.com/en/contact-us-contact-business-1908763/" TargetMode="External"/><Relationship Id="rId5" Type="http://schemas.openxmlformats.org/officeDocument/2006/relationships/image" Target="../media/image2.png"/><Relationship Id="rId4" Type="http://schemas.openxmlformats.org/officeDocument/2006/relationships/hyperlink" Target="mailto:town@stewiacke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black curved line&#10;&#10;Description automatically generated">
            <a:extLst>
              <a:ext uri="{FF2B5EF4-FFF2-40B4-BE49-F238E27FC236}">
                <a16:creationId xmlns:a16="http://schemas.microsoft.com/office/drawing/2014/main" id="{B1F6FBC3-F8A5-35DF-DE8C-A71BE231A0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5478" y="5805021"/>
            <a:ext cx="2538472" cy="9127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C0C9BC-9A63-E0DB-76F6-6424C8CD06F6}"/>
              </a:ext>
            </a:extLst>
          </p:cNvPr>
          <p:cNvSpPr txBox="1"/>
          <p:nvPr/>
        </p:nvSpPr>
        <p:spPr>
          <a:xfrm>
            <a:off x="814540" y="2087208"/>
            <a:ext cx="916076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buNone/>
            </a:pPr>
            <a:r>
              <a:rPr lang="en-US" sz="2000" b="1" u="sng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Tax Bill Update</a:t>
            </a:r>
            <a:endParaRPr lang="en-US" sz="20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>
              <a:buNone/>
            </a:pPr>
            <a:r>
              <a:rPr lang="en-US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</a:p>
          <a:p>
            <a:pPr marL="0" marR="0">
              <a:buNone/>
            </a:pPr>
            <a:r>
              <a:rPr lang="en-US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Revised tax bills were sent out today May 2, 2025, however, the due date was incorrect.</a:t>
            </a:r>
          </a:p>
          <a:p>
            <a:pPr marL="0" marR="0">
              <a:buNone/>
            </a:pPr>
            <a:r>
              <a:rPr lang="en-US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The Due Date for the </a:t>
            </a:r>
            <a:r>
              <a:rPr lang="en-US" sz="200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April 30 </a:t>
            </a:r>
            <a:r>
              <a:rPr lang="en-US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tax bill is May 30, 2025. </a:t>
            </a:r>
          </a:p>
          <a:p>
            <a:pPr marL="0" marR="0">
              <a:buNone/>
            </a:pPr>
            <a:r>
              <a:rPr lang="en-US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</a:p>
          <a:p>
            <a:pPr marL="0" marR="0">
              <a:buNone/>
            </a:pPr>
            <a:r>
              <a:rPr lang="en-US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Should there be any questions, please reach out to us and we will be happy to  address your concern.</a:t>
            </a:r>
          </a:p>
          <a:p>
            <a:pPr marL="0" marR="0">
              <a:buNone/>
            </a:pPr>
            <a:r>
              <a:rPr lang="en-US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</a:p>
          <a:p>
            <a:pPr marL="0" marR="0">
              <a:buNone/>
            </a:pPr>
            <a:r>
              <a:rPr lang="en-US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Our apologies for the inconvenience and appreciate your patience.</a:t>
            </a:r>
          </a:p>
          <a:p>
            <a:pPr marL="0" marR="0"/>
            <a:r>
              <a:rPr lang="en-US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Helen Young-Manager of Finance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2D6FF5-4220-D8E9-F509-66A7B6CF31E5}"/>
              </a:ext>
            </a:extLst>
          </p:cNvPr>
          <p:cNvSpPr txBox="1"/>
          <p:nvPr/>
        </p:nvSpPr>
        <p:spPr>
          <a:xfrm>
            <a:off x="2827698" y="6194585"/>
            <a:ext cx="603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dirty="0">
                <a:solidFill>
                  <a:srgbClr val="22262A"/>
                </a:solidFill>
                <a:effectLst/>
                <a:latin typeface="-apple-system"/>
              </a:rPr>
              <a:t>General Inquiries should be directed to the Town Office by either sending an email to </a:t>
            </a:r>
            <a:r>
              <a:rPr lang="en-US" sz="1400" u="sng" dirty="0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town@stewiacke.net</a:t>
            </a:r>
            <a:r>
              <a:rPr lang="en-US" sz="1400" b="0" i="0" dirty="0">
                <a:effectLst/>
                <a:latin typeface="-apple-system"/>
              </a:rPr>
              <a:t> </a:t>
            </a:r>
            <a:r>
              <a:rPr lang="en-US" sz="1400" b="0" i="0" dirty="0">
                <a:solidFill>
                  <a:srgbClr val="22262A"/>
                </a:solidFill>
                <a:effectLst/>
                <a:latin typeface="-apple-system"/>
              </a:rPr>
              <a:t>or by phoning (902) 639-2231.</a:t>
            </a:r>
            <a:endParaRPr lang="en-US" sz="1400" dirty="0"/>
          </a:p>
        </p:txBody>
      </p:sp>
      <p:pic>
        <p:nvPicPr>
          <p:cNvPr id="9" name="Picture 8" descr="A blue square with white icons&#10;&#10;Description automatically generated">
            <a:extLst>
              <a:ext uri="{FF2B5EF4-FFF2-40B4-BE49-F238E27FC236}">
                <a16:creationId xmlns:a16="http://schemas.microsoft.com/office/drawing/2014/main" id="{E5893731-EA1F-CAFD-E74C-A647D0D053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8050" y="6091024"/>
            <a:ext cx="2649648" cy="75970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21C7D16-19BE-70C7-806A-63CED54C795C}"/>
              </a:ext>
            </a:extLst>
          </p:cNvPr>
          <p:cNvSpPr/>
          <p:nvPr/>
        </p:nvSpPr>
        <p:spPr>
          <a:xfrm>
            <a:off x="1502874" y="484136"/>
            <a:ext cx="7414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Billing Communication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4666724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5386</TotalTime>
  <Words>107</Words>
  <Application>Microsoft Office PowerPoint</Application>
  <PresentationFormat>Widescreen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Aptos</vt:lpstr>
      <vt:lpstr>Arial</vt:lpstr>
      <vt:lpstr>Trebuchet MS</vt:lpstr>
      <vt:lpstr>Wingdings 3</vt:lpstr>
      <vt:lpstr>Facet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 Seguin</dc:creator>
  <cp:lastModifiedBy>Erin Richard</cp:lastModifiedBy>
  <cp:revision>42</cp:revision>
  <cp:lastPrinted>2024-10-15T13:39:55Z</cp:lastPrinted>
  <dcterms:created xsi:type="dcterms:W3CDTF">2024-07-03T12:10:11Z</dcterms:created>
  <dcterms:modified xsi:type="dcterms:W3CDTF">2025-05-01T14:03:15Z</dcterms:modified>
</cp:coreProperties>
</file>